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24" autoAdjust="0"/>
  </p:normalViewPr>
  <p:slideViewPr>
    <p:cSldViewPr snapToGrid="0">
      <p:cViewPr varScale="1">
        <p:scale>
          <a:sx n="60" d="100"/>
          <a:sy n="60" d="100"/>
        </p:scale>
        <p:origin x="78" y="732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youtube.com/clip/UgkxNHPBo1T7ff-MMr1uUkC6wnePj0JAvXO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1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 dirty="0"/>
              <a:t>붕괴</a:t>
            </a:r>
            <a:r>
              <a:rPr lang="en-US" altLang="ko-KR" sz="2400" dirty="0"/>
              <a:t>:</a:t>
            </a:r>
            <a:r>
              <a:rPr lang="ko-KR" altLang="en-US" sz="2400" dirty="0"/>
              <a:t>스타레일</a:t>
            </a:r>
          </a:p>
          <a:p>
            <a:pPr lvl="1">
              <a:defRPr/>
            </a:pPr>
            <a:r>
              <a:rPr lang="ko-KR" altLang="en-US" sz="2400" dirty="0"/>
              <a:t>특징 비교</a:t>
            </a:r>
          </a:p>
          <a:p>
            <a:pPr lvl="2">
              <a:defRPr/>
            </a:pPr>
            <a:r>
              <a:rPr lang="ko-KR" altLang="en-US" sz="2000" dirty="0"/>
              <a:t>기본적으로 오픈월드 </a:t>
            </a:r>
          </a:p>
          <a:p>
            <a:pPr lvl="2">
              <a:defRPr/>
            </a:pPr>
            <a:r>
              <a:rPr lang="ko-KR" altLang="en-US" sz="2000" dirty="0"/>
              <a:t>전투는 </a:t>
            </a:r>
            <a:r>
              <a:rPr lang="ko-KR" altLang="en-US" sz="2000" dirty="0" err="1"/>
              <a:t>턴제</a:t>
            </a:r>
            <a:endParaRPr lang="ko-KR" altLang="en-US" sz="2000" dirty="0"/>
          </a:p>
          <a:p>
            <a:pPr lvl="2">
              <a:defRPr/>
            </a:pPr>
            <a:endParaRPr lang="ko-KR" altLang="en-US" sz="2000" dirty="0"/>
          </a:p>
          <a:p>
            <a:pPr lvl="2">
              <a:defRPr/>
            </a:pPr>
            <a:r>
              <a:rPr lang="ko-KR" altLang="en-US" sz="2000" dirty="0"/>
              <a:t>스킬이 아닌 카드 사용</a:t>
            </a:r>
          </a:p>
          <a:p>
            <a:pPr lvl="2">
              <a:defRPr/>
            </a:pPr>
            <a:r>
              <a:rPr lang="ko-KR" altLang="en-US" sz="2000" dirty="0"/>
              <a:t>캐릭터들의 위치가 동적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6720" y="1688598"/>
            <a:ext cx="4594906" cy="26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Marvel's Midnight Suns</a:t>
            </a:r>
          </a:p>
          <a:p>
            <a:pPr lvl="1">
              <a:defRPr/>
            </a:pPr>
            <a:r>
              <a:rPr lang="ko-KR" altLang="en-US" sz="2400"/>
              <a:t>특징 비교</a:t>
            </a:r>
          </a:p>
          <a:p>
            <a:pPr lvl="2">
              <a:defRPr/>
            </a:pPr>
            <a:r>
              <a:rPr lang="ko-KR" altLang="en-US" sz="2000"/>
              <a:t>이동을 지시하지 않음</a:t>
            </a:r>
          </a:p>
          <a:p>
            <a:pPr lvl="2">
              <a:defRPr/>
            </a:pPr>
            <a:r>
              <a:rPr lang="ko-KR" altLang="en-US" sz="2000"/>
              <a:t>대상을 직접 지시하지 않음</a:t>
            </a:r>
          </a:p>
          <a:p>
            <a:pPr lvl="2">
              <a:defRPr/>
            </a:pPr>
            <a:r>
              <a:rPr lang="ko-KR" altLang="en-US" sz="2000"/>
              <a:t>쿼터뷰 시점 사용</a:t>
            </a:r>
          </a:p>
          <a:p>
            <a:pPr lvl="2">
              <a:defRPr/>
            </a:pPr>
            <a:r>
              <a:rPr lang="ko-KR" altLang="en-US" sz="2000"/>
              <a:t>코스트 소모가 아닌 증가를 채택</a:t>
            </a:r>
          </a:p>
          <a:p>
            <a:pPr lvl="2">
              <a:defRPr/>
            </a:pPr>
            <a:r>
              <a:rPr lang="ko-KR" altLang="en-US" sz="2000"/>
              <a:t>오브젝트 절단이 가능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역할분담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김나현</a:t>
            </a:r>
          </a:p>
          <a:p>
            <a:pPr lvl="1">
              <a:defRPr/>
            </a:pPr>
            <a:r>
              <a:rPr lang="en-US" altLang="ko-KR" sz="2000"/>
              <a:t>UI </a:t>
            </a:r>
            <a:r>
              <a:rPr lang="ko-KR" altLang="en-US" sz="2000"/>
              <a:t>구현</a:t>
            </a:r>
          </a:p>
          <a:p>
            <a:pPr lvl="1">
              <a:defRPr/>
            </a:pPr>
            <a:r>
              <a:rPr lang="ko-KR" altLang="en-US" sz="2000"/>
              <a:t>조명</a:t>
            </a:r>
            <a:r>
              <a:rPr lang="en-US" altLang="ko-KR" sz="2000"/>
              <a:t>,</a:t>
            </a:r>
            <a:r>
              <a:rPr lang="ko-KR" altLang="en-US" sz="2000"/>
              <a:t> 그림자</a:t>
            </a:r>
          </a:p>
          <a:p>
            <a:pPr lvl="1">
              <a:defRPr/>
            </a:pPr>
            <a:r>
              <a:rPr lang="ko-KR" altLang="en-US" sz="2000"/>
              <a:t>충돌체크</a:t>
            </a:r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류연우</a:t>
            </a:r>
            <a:endParaRPr lang="en-US" altLang="ko-KR" sz="2000" b="0" spc="-100"/>
          </a:p>
          <a:p>
            <a:pPr lvl="1">
              <a:defRPr/>
            </a:pPr>
            <a:r>
              <a:rPr lang="en-US" altLang="ko-KR" sz="2000" b="0" spc="-100"/>
              <a:t>WSAAsyncSelcect</a:t>
            </a:r>
            <a:r>
              <a:rPr lang="ko-KR" altLang="en-US" sz="2000" b="0" spc="-100"/>
              <a:t>를 이용한 멀티플레이</a:t>
            </a:r>
          </a:p>
          <a:p>
            <a:pPr lvl="1">
              <a:defRPr/>
            </a:pPr>
            <a:r>
              <a:rPr lang="ko-KR" altLang="en-US" sz="2000"/>
              <a:t>카툰랜더링</a:t>
            </a:r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</a:p>
          <a:p>
            <a:pPr lvl="1">
              <a:defRPr/>
            </a:pPr>
            <a:r>
              <a:rPr lang="ko-KR" altLang="en-US" sz="2000"/>
              <a:t>메쉬의 폴리곤 절단</a:t>
            </a:r>
          </a:p>
          <a:p>
            <a:pPr lvl="1">
              <a:defRPr/>
            </a:pPr>
            <a:r>
              <a:rPr lang="ko-KR" altLang="en-US" sz="2000"/>
              <a:t>파티클</a:t>
            </a:r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</a:p>
          <a:p>
            <a:pPr lvl="1">
              <a:defRPr/>
            </a:pPr>
            <a:r>
              <a:rPr lang="ko-KR" altLang="en-US" sz="2000"/>
              <a:t>프레임 워크</a:t>
            </a:r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개인별 준비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pPr lvl="0">
              <a:defRPr/>
            </a:pPr>
            <a:r>
              <a:rPr lang="ko-KR" altLang="en-US" sz="2400"/>
              <a:t>김나현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 사운드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4" name="텍스트 개체 틀 2"/>
          <p:cNvSpPr txBox="1"/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박기정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알고리즘</a:t>
            </a:r>
            <a:endParaRPr lang="en-US" altLang="ko-KR" sz="2400"/>
          </a:p>
        </p:txBody>
      </p:sp>
      <p:sp>
        <p:nvSpPr>
          <p:cNvPr id="5" name="텍스트 개체 틀 2"/>
          <p:cNvSpPr txBox="1"/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류연우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네트워크 게임 프로그래밍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인공지능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모델링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>
              <a:buFontTx/>
              <a:buChar char="-"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일정</a:t>
            </a: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884" y="1269599"/>
            <a:ext cx="11290233" cy="4829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멀티 플레이</a:t>
            </a:r>
            <a:r>
              <a:rPr lang="en-US" altLang="ko-KR" sz="2400"/>
              <a:t>	</a:t>
            </a:r>
            <a:endParaRPr lang="en-US" altLang="ko-KR" sz="2400" b="1">
              <a:solidFill>
                <a:srgbClr val="CC3300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	</a:t>
            </a:r>
            <a:r>
              <a:rPr lang="en-US" altLang="ko-KR" sz="2400" b="1">
                <a:solidFill>
                  <a:srgbClr val="CC3300"/>
                </a:solidFill>
              </a:rPr>
              <a:t>WSAAsyncSelect</a:t>
            </a:r>
            <a:r>
              <a:rPr lang="en-US" altLang="ko-KR" sz="2400">
                <a:solidFill>
                  <a:srgbClr val="CC3300"/>
                </a:solidFill>
              </a:rPr>
              <a:t> </a:t>
            </a:r>
            <a:r>
              <a:rPr lang="ko-KR" altLang="en-US" sz="2400"/>
              <a:t>모델 을 이용한 멀티 플레이 구현</a:t>
            </a:r>
          </a:p>
          <a:p>
            <a:pPr marL="0" indent="0">
              <a:buNone/>
              <a:defRPr/>
            </a:pPr>
            <a:r>
              <a:rPr lang="ko-KR" altLang="en-US" sz="2400"/>
              <a:t>	</a:t>
            </a:r>
            <a:r>
              <a:rPr lang="ko-KR" altLang="en-US" sz="2400" b="1">
                <a:solidFill>
                  <a:srgbClr val="CC3300"/>
                </a:solidFill>
              </a:rPr>
              <a:t>실시간</a:t>
            </a:r>
            <a:r>
              <a:rPr lang="ko-KR" altLang="en-US" sz="2400"/>
              <a:t> 서버 통신 구현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defRPr/>
            </a:pPr>
            <a:r>
              <a:rPr lang="ko-KR" altLang="en-US" sz="2400"/>
              <a:t>카툰 렌더링</a:t>
            </a:r>
            <a:endParaRPr lang="en-US" altLang="ko-KR" sz="2400"/>
          </a:p>
          <a:p>
            <a:pPr marL="203195" indent="0">
              <a:buNone/>
              <a:defRPr/>
            </a:pPr>
            <a:r>
              <a:rPr lang="ko-KR" altLang="en-US" sz="2400"/>
              <a:t>	색상, 평평한 음영, 선명한 윤곽 등을 강조하여</a:t>
            </a:r>
          </a:p>
          <a:p>
            <a:pPr marL="203195" indent="0">
              <a:buNone/>
              <a:defRPr/>
            </a:pPr>
            <a:r>
              <a:rPr lang="ko-KR" altLang="en-US" sz="2400"/>
              <a:t>	애니메이션 스타일의 비주얼 구현</a:t>
            </a:r>
          </a:p>
          <a:p>
            <a:pPr marL="203195" indent="0">
              <a:buNone/>
              <a:defRPr/>
            </a:pPr>
            <a:r>
              <a:rPr lang="en-US" altLang="ko-KR" sz="2200"/>
              <a:t>	</a:t>
            </a:r>
          </a:p>
          <a:p>
            <a:pPr marL="0" indent="0">
              <a:buNone/>
              <a:defRPr/>
            </a:pPr>
            <a:endParaRPr lang="en-US" altLang="ko-KR"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 </a:t>
            </a:r>
            <a:r>
              <a:rPr lang="en-US" altLang="ko-KR"/>
              <a:t>– </a:t>
            </a:r>
            <a:r>
              <a:rPr lang="ko-KR" altLang="en-US"/>
              <a:t>폴리곤 절단 기술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59999" y="1269485"/>
            <a:ext cx="10272000" cy="4555200"/>
          </a:xfrm>
        </p:spPr>
        <p:txBody>
          <a:bodyPr/>
          <a:lstStyle/>
          <a:p>
            <a:pPr lvl="0">
              <a:defRPr/>
            </a:pPr>
            <a:r>
              <a:rPr lang="en-US" altLang="ko-KR" sz="2800"/>
              <a:t>3D </a:t>
            </a:r>
            <a:r>
              <a:rPr lang="ko-KR" altLang="en-US" sz="2800"/>
              <a:t>형상 모델의 </a:t>
            </a:r>
            <a:r>
              <a:rPr lang="ko-KR" altLang="en-US" sz="2800" b="1">
                <a:solidFill>
                  <a:srgbClr val="CC3300"/>
                </a:solidFill>
              </a:rPr>
              <a:t>부분 절단 </a:t>
            </a:r>
            <a:r>
              <a:rPr lang="en-US" altLang="ko-KR" sz="2800" b="1">
                <a:solidFill>
                  <a:srgbClr val="000000"/>
                </a:solidFill>
              </a:rPr>
              <a:t>,</a:t>
            </a:r>
            <a:r>
              <a:rPr lang="ko-KR" altLang="en-US" sz="2800" b="1">
                <a:solidFill>
                  <a:srgbClr val="CC3300"/>
                </a:solidFill>
              </a:rPr>
              <a:t> 부위 파괴</a:t>
            </a:r>
          </a:p>
          <a:p>
            <a:pPr lvl="0">
              <a:defRPr/>
            </a:pPr>
            <a:endParaRPr lang="ko-KR" altLang="en-US" sz="2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499" y="4080095"/>
            <a:ext cx="3553737" cy="2417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68" y="1833644"/>
            <a:ext cx="4812595" cy="22382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8870"/>
          <a:stretch>
            <a:fillRect/>
          </a:stretch>
        </p:blipFill>
        <p:spPr>
          <a:xfrm>
            <a:off x="7184572" y="1700464"/>
            <a:ext cx="3911158" cy="4509798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>
            <a:off x="5353345" y="4970772"/>
            <a:ext cx="2165803" cy="680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84642" y="4208318"/>
            <a:ext cx="2789467" cy="225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65058" y="5551876"/>
            <a:ext cx="2431676" cy="418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/>
              <a:t>부위 파괴 부위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게임소개 및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/>
              <a:t>덱 빌딩</a:t>
            </a:r>
            <a:r>
              <a:rPr lang="en-US" altLang="ko-KR" sz="2400"/>
              <a:t>, </a:t>
            </a:r>
            <a:r>
              <a:rPr lang="ko-KR" altLang="en-US" sz="2400"/>
              <a:t>로그라이크</a:t>
            </a:r>
          </a:p>
          <a:p>
            <a:pPr lvl="1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멀티플레이</a:t>
            </a:r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로컬 서버</a:t>
            </a:r>
            <a:r>
              <a:rPr lang="ko-KR" altLang="en-US" sz="2400">
                <a:solidFill>
                  <a:schemeClr val="tx1"/>
                </a:solidFill>
              </a:rPr>
              <a:t>를 이용한 </a:t>
            </a:r>
            <a:r>
              <a:rPr lang="ko-KR" altLang="en-US" sz="2400" b="1">
                <a:solidFill>
                  <a:srgbClr val="CC3300"/>
                </a:solidFill>
              </a:rPr>
              <a:t>최대 </a:t>
            </a:r>
            <a:r>
              <a:rPr lang="en-US" altLang="ko-KR" sz="2400" b="1">
                <a:solidFill>
                  <a:srgbClr val="CC3300"/>
                </a:solidFill>
              </a:rPr>
              <a:t>4</a:t>
            </a:r>
            <a:r>
              <a:rPr lang="ko-KR" altLang="en-US" sz="2400" b="1">
                <a:solidFill>
                  <a:srgbClr val="CC3300"/>
                </a:solidFill>
              </a:rPr>
              <a:t>인</a:t>
            </a:r>
            <a:r>
              <a:rPr lang="ko-KR" altLang="en-US" sz="2400">
                <a:solidFill>
                  <a:schemeClr val="tx1"/>
                </a:solidFill>
              </a:rPr>
              <a:t>의 멀티 플레이</a:t>
            </a:r>
          </a:p>
          <a:p>
            <a:pPr lvl="1"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진행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6174" y="4943896"/>
            <a:ext cx="4427892" cy="1405857"/>
          </a:xfrm>
        </p:spPr>
        <p:txBody>
          <a:bodyPr/>
          <a:lstStyle/>
          <a:p>
            <a:pPr lvl="0">
              <a:defRPr/>
            </a:pPr>
            <a:r>
              <a:rPr lang="ko-KR" altLang="en-US" sz="2200" b="1" dirty="0">
                <a:solidFill>
                  <a:srgbClr val="CC3300"/>
                </a:solidFill>
              </a:rPr>
              <a:t>필드</a:t>
            </a:r>
            <a:r>
              <a:rPr lang="ko-KR" altLang="en-US" sz="2200" b="1" dirty="0">
                <a:solidFill>
                  <a:schemeClr val="tx1"/>
                </a:solidFill>
              </a:rPr>
              <a:t>에서 </a:t>
            </a:r>
            <a:r>
              <a:rPr lang="ko-KR" altLang="en-US" sz="2200" b="1" dirty="0">
                <a:solidFill>
                  <a:srgbClr val="CC3300"/>
                </a:solidFill>
              </a:rPr>
              <a:t>적</a:t>
            </a:r>
            <a:r>
              <a:rPr lang="ko-KR" altLang="en-US" sz="2200" b="1" dirty="0">
                <a:solidFill>
                  <a:schemeClr val="tx1"/>
                </a:solidFill>
              </a:rPr>
              <a:t>과 </a:t>
            </a:r>
            <a:r>
              <a:rPr lang="ko-KR" altLang="en-US" sz="2200" b="1" dirty="0">
                <a:solidFill>
                  <a:srgbClr val="CC3300"/>
                </a:solidFill>
              </a:rPr>
              <a:t>조우 </a:t>
            </a:r>
            <a:r>
              <a:rPr lang="ko-KR" altLang="en-US" sz="2200" b="1" dirty="0">
                <a:solidFill>
                  <a:schemeClr val="tx1"/>
                </a:solidFill>
              </a:rPr>
              <a:t>시 </a:t>
            </a:r>
            <a:r>
              <a:rPr lang="ko-KR" altLang="en-US" sz="2200" b="1" dirty="0">
                <a:solidFill>
                  <a:srgbClr val="CC3300"/>
                </a:solidFill>
              </a:rPr>
              <a:t>전투</a:t>
            </a:r>
          </a:p>
          <a:p>
            <a:pPr lvl="0">
              <a:defRPr/>
            </a:pPr>
            <a:r>
              <a:rPr lang="ko-KR" altLang="en-US" sz="2200" b="1" dirty="0">
                <a:solidFill>
                  <a:srgbClr val="CC3300"/>
                </a:solidFill>
              </a:rPr>
              <a:t>전투</a:t>
            </a:r>
            <a:r>
              <a:rPr lang="ko-KR" altLang="en-US" sz="2200" b="1" dirty="0">
                <a:solidFill>
                  <a:schemeClr val="tx1"/>
                </a:solidFill>
              </a:rPr>
              <a:t>는 </a:t>
            </a:r>
            <a:r>
              <a:rPr lang="ko-KR" altLang="en-US" sz="22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200" b="1" dirty="0" err="1">
                <a:solidFill>
                  <a:schemeClr val="tx1"/>
                </a:solidFill>
              </a:rPr>
              <a:t>로</a:t>
            </a:r>
            <a:r>
              <a:rPr lang="ko-KR" altLang="en-US" sz="2200" b="1" dirty="0">
                <a:solidFill>
                  <a:schemeClr val="tx1"/>
                </a:solidFill>
              </a:rPr>
              <a:t> 진행</a:t>
            </a:r>
          </a:p>
        </p:txBody>
      </p:sp>
      <p:sp>
        <p:nvSpPr>
          <p:cNvPr id="6" name="텍스트 개체 틀 2"/>
          <p:cNvSpPr txBox="1"/>
          <p:nvPr/>
        </p:nvSpPr>
        <p:spPr>
          <a:xfrm>
            <a:off x="6345384" y="494389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카드</a:t>
            </a:r>
            <a:r>
              <a:rPr lang="ko-KR" altLang="en-US" sz="2400" dirty="0">
                <a:solidFill>
                  <a:srgbClr val="CC3300"/>
                </a:solidFill>
              </a:rPr>
              <a:t>를</a:t>
            </a:r>
            <a:r>
              <a:rPr lang="ko-KR" altLang="en-US" sz="2400" dirty="0"/>
              <a:t> 사용한 </a:t>
            </a: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400" dirty="0"/>
              <a:t> 전투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577478-57D4-B735-6A2E-FB1D576BD6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"/>
          <a:stretch/>
        </p:blipFill>
        <p:spPr>
          <a:xfrm>
            <a:off x="866174" y="1719811"/>
            <a:ext cx="4824846" cy="29435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30C98C-99A9-ACA3-7CF8-0A7C5A184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10" r="2359" b="1"/>
          <a:stretch/>
        </p:blipFill>
        <p:spPr>
          <a:xfrm>
            <a:off x="6345384" y="1719811"/>
            <a:ext cx="4824846" cy="2939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조작법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카드 사용 및 각종 피킹</a:t>
                </a: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450</Words>
  <Application>Microsoft Office PowerPoint</Application>
  <PresentationFormat>와이드스크린</PresentationFormat>
  <Paragraphs>158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Arial</vt:lpstr>
      <vt:lpstr>Lato</vt:lpstr>
      <vt:lpstr>Merriweather</vt:lpstr>
      <vt:lpstr>Merriweather Black</vt:lpstr>
      <vt:lpstr>Open Sans</vt:lpstr>
      <vt:lpstr>PT Sans</vt:lpstr>
      <vt:lpstr>Roboto Condensed Light</vt:lpstr>
      <vt:lpstr>Analyzing Historical Texts by Slidesgo</vt:lpstr>
      <vt:lpstr>Enemy Slasher</vt:lpstr>
      <vt:lpstr>PowerPoint 프레젠테이션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연우 류</cp:lastModifiedBy>
  <cp:revision>258</cp:revision>
  <dcterms:created xsi:type="dcterms:W3CDTF">2022-11-22T08:49:23Z</dcterms:created>
  <dcterms:modified xsi:type="dcterms:W3CDTF">2023-06-22T11:19:46Z</dcterms:modified>
  <cp:version>1000.0000.01</cp:version>
</cp:coreProperties>
</file>